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DC7A03-9055-4822-AC5E-FE58075F92ED}" type="datetimeFigureOut">
              <a:rPr lang="en-US" smtClean="0"/>
              <a:t>7/27/2010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63FBB2-384B-4FE1-B52B-EC1D047F7483}" type="slidenum">
              <a:rPr lang="en-AU" smtClean="0"/>
              <a:t>‹#›</a:t>
            </a:fld>
            <a:endParaRPr lang="en-A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Who am I?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85728"/>
            <a:ext cx="10072726" cy="8286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I live in the ocean, sand and rock pools I creep some people out.  </a:t>
            </a:r>
            <a:endParaRPr lang="en-A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428660" y="-357214"/>
            <a:ext cx="9929850" cy="7643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I have 2 claws and i’m scary.</a:t>
            </a:r>
            <a:endParaRPr lang="en-AU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0287040" cy="83582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And </a:t>
            </a:r>
            <a:r>
              <a:rPr lang="en-AU" dirty="0" err="1" smtClean="0"/>
              <a:t>i</a:t>
            </a:r>
            <a:r>
              <a:rPr lang="en-AU" dirty="0" smtClean="0"/>
              <a:t> come in all different sizes.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0572792" cy="76438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You got it i’m a crab.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714412" y="-928718"/>
            <a:ext cx="10001320" cy="82153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END!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Users\room17\AppData\Local\Microsoft\Windows\Temporary Internet Files\Content.IE5\IYSQ70SQ\MM90004089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92" y="-714404"/>
            <a:ext cx="12029284" cy="718823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0" name="Picture 2" descr="D:\Users\room17\AppData\Local\Microsoft\Windows\Temporary Internet Files\Content.IE5\IYSQ70SQ\MM90004089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9324799" cy="557214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0"/>
            <a:ext cx="11358610" cy="85725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53" name="Picture 5" descr="D:\Users\room17\AppData\Local\Microsoft\Windows\Temporary Internet Files\Content.IE5\IYSQ70SQ\MM90004089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1016" y="2000240"/>
            <a:ext cx="4677000" cy="2794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48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Who am I?</vt:lpstr>
      <vt:lpstr>I live in the ocean, sand and rock pools I creep some people out.  </vt:lpstr>
      <vt:lpstr>I have 2 claws and i’m scary.</vt:lpstr>
      <vt:lpstr>And i come in all different sizes.</vt:lpstr>
      <vt:lpstr>You got it i’m a crab.</vt:lpstr>
      <vt:lpstr>THE END!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</dc:title>
  <dc:creator>Education</dc:creator>
  <cp:lastModifiedBy>Education</cp:lastModifiedBy>
  <cp:revision>4</cp:revision>
  <dcterms:created xsi:type="dcterms:W3CDTF">2010-07-27T04:39:06Z</dcterms:created>
  <dcterms:modified xsi:type="dcterms:W3CDTF">2010-07-27T05:20:25Z</dcterms:modified>
</cp:coreProperties>
</file>